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85" r:id="rId4"/>
    <p:sldId id="289" r:id="rId5"/>
    <p:sldId id="273" r:id="rId6"/>
    <p:sldId id="287" r:id="rId7"/>
    <p:sldId id="284" r:id="rId8"/>
    <p:sldId id="286" r:id="rId9"/>
    <p:sldId id="290" r:id="rId10"/>
    <p:sldId id="276" r:id="rId11"/>
    <p:sldId id="292" r:id="rId12"/>
    <p:sldId id="291" r:id="rId13"/>
    <p:sldId id="293" r:id="rId14"/>
    <p:sldId id="275" r:id="rId15"/>
    <p:sldId id="294" r:id="rId16"/>
    <p:sldId id="269" r:id="rId17"/>
    <p:sldId id="277" r:id="rId1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56FB-A94E-AF31-A934-CB6347B6B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7663D-6B03-89B5-CFDA-DA114E94B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65673-FCF2-E0FA-AF0A-CC611560B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15.01.2023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3FF3D-787C-5DBB-AE3F-6AE3529F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7C652-B9C9-C6EA-71DC-51534FD6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1984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DE52-3212-5BB6-45C2-F4DBFF29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6CD55-C757-96AF-576D-636508A04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D9184-0285-361D-9057-E45331C97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15.01.2023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DC6C6-AE2E-DB74-7ED1-B44B8B77D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9D3D7-6674-53DC-C102-EC853CF1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297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C48455-FA06-C5B4-B8F9-00F926419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0E77D-6B87-7F1D-B4A4-361B34DEF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FD114-A2F1-C859-B696-2EBF1C12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15.01.2023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D4B2A-AFAA-9EFD-5084-FCB481E1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3090F-6290-DEF2-8D1F-652B5982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4855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2524-1EAE-AFDD-1FC2-1F7FF9D9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5C0EF-EF3D-BE7E-0C33-352EB621D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CB63D-979F-C716-35EE-8F2233C1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15.01.2023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3B3F4-73DA-8C94-7E2F-80596AA5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2EB83-AF0B-7F6B-FAC5-40EDD2E6D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680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7996-1DF3-BC61-33CA-51CF3D872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B9525-5568-6F83-11EA-BE7FE1570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F7832-27DC-5D5A-A51B-05A0F0B13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15.01.2023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B7FF6-7910-7669-EE15-9CB24E51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EC6BF-BE63-B193-D000-9F99ADAF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135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CCD7-36FD-B88F-9974-0A8FAACA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8C64-0E26-060E-CE30-8CB192C74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4E6D4-01D5-923B-C179-58BED1D8E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70AC1-9391-7486-1435-ADDD8B3F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15.01.2023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B4D72-72D1-CF96-E92A-D7DEA23B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5BFFC-2BFA-750A-A8D6-9DB74350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4155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5DE8-10EC-236B-F8C5-465AA9F1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11FEE-550F-7031-1FA3-57C91D253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8E411-61F7-8EFD-C55C-4FA108489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59669-8DE6-B929-C907-4D99A3212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7017E-376B-98B5-0807-3169CB4F0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488E3-01D6-F9E3-E5F0-FC92399D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15.01.2023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ACC25-8F74-EC2B-534D-3B09865A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95291-7893-C8B9-C9A0-65547863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288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5A13-5394-31B5-F378-884D04C19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AFA70-526B-E43F-1760-59E64B10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15.01.2023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8E154-A489-E7AC-983E-3C2456A7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5F060-B124-DC03-98AE-C5A8BAA0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4908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C27E26-57F7-45D2-BB64-D3ED6F715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15.01.2023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622B6-0965-4F51-414B-0A7F148D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8D086-3269-802D-3CE5-C8B40014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185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AA11-C974-2078-B011-728D5489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069AE-D70B-9F98-CC23-43BE1AF3E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90011-5829-8CEE-593E-7C4E4CE1F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10F70-DEA8-C96F-7480-7426D0053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15.01.2023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805BB-8792-B544-9FE3-78EE20268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1F2A9-4CD6-08AE-EE04-2A0D9E9E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2855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6470-EAB6-2A3D-AD32-003013D79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07D7E-EA43-B3FB-0556-9091E571E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EBC54-6635-203A-21AE-BF7F892AB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1D9A9-ABDB-E34F-F217-7FFC95E0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608F-268D-4809-B383-CB7B82938426}" type="datetimeFigureOut">
              <a:rPr lang="ro-RO" smtClean="0"/>
              <a:t>15.01.2023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0A159-03F8-C22A-DFE1-31585F66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7C01F-99F2-4318-3713-47C2E9D7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0350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8529E-A572-5138-760F-067E7FAC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FC609-6AAA-5561-4A0F-ADA8F300B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17BC9-EB2A-3FD2-D8E2-6A7F42675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7608F-268D-4809-B383-CB7B82938426}" type="datetimeFigureOut">
              <a:rPr lang="ro-RO" smtClean="0"/>
              <a:t>15.01.2023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9FA35-761C-DB30-3F98-72430E88B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68EDA-A9AC-FDF0-8091-47B93E576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DD6A-987E-40A5-A410-DF71D84297E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8058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963AF-ECC9-F159-C490-799CF427C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Seniori în era digitală</a:t>
            </a:r>
            <a:endParaRPr lang="ro-R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7579A-4B56-BD85-0797-45CCF12B4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974" y="3424136"/>
            <a:ext cx="9666051" cy="2516660"/>
          </a:xfrm>
        </p:spPr>
        <p:txBody>
          <a:bodyPr>
            <a:normAutofit/>
          </a:bodyPr>
          <a:lstStyle/>
          <a:p>
            <a: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Suport de curs-</a:t>
            </a:r>
          </a:p>
          <a:p>
            <a:pPr marL="228600" algn="ctr">
              <a:lnSpc>
                <a:spcPct val="150000"/>
              </a:lnSpc>
            </a:pPr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Aprofundarea utilităților internetului pentru comerț,</a:t>
            </a:r>
            <a:endParaRPr lang="ro-RO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50000"/>
              </a:lnSpc>
            </a:pPr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administrație și stil de viață</a:t>
            </a:r>
            <a:endParaRPr lang="ro-R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49F0A-3724-A140-AF00-BDEB09DC550A}"/>
              </a:ext>
            </a:extLst>
          </p:cNvPr>
          <p:cNvSpPr txBox="1"/>
          <p:nvPr/>
        </p:nvSpPr>
        <p:spPr>
          <a:xfrm>
            <a:off x="16212" y="6048518"/>
            <a:ext cx="52796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09499-79F1-73FC-59D6-B1296065C821}"/>
              </a:ext>
            </a:extLst>
          </p:cNvPr>
          <p:cNvSpPr txBox="1"/>
          <p:nvPr/>
        </p:nvSpPr>
        <p:spPr>
          <a:xfrm>
            <a:off x="8786508" y="6140850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8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3652" y="656635"/>
            <a:ext cx="5671225" cy="1011677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2E85D2-60B2-31A9-D1FC-BCE801EDD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09" y="1361872"/>
            <a:ext cx="3677055" cy="3677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CAD005-A3B1-B81F-21B0-41E09A887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07" y="1405646"/>
            <a:ext cx="2690037" cy="358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48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3652" y="656635"/>
            <a:ext cx="5671225" cy="1011677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6BFCE7-7426-CF99-1355-A828C0A619DF}"/>
              </a:ext>
            </a:extLst>
          </p:cNvPr>
          <p:cNvSpPr txBox="1"/>
          <p:nvPr/>
        </p:nvSpPr>
        <p:spPr>
          <a:xfrm>
            <a:off x="355208" y="1530671"/>
            <a:ext cx="75754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Vom fi </a:t>
            </a:r>
            <a:r>
              <a:rPr lang="ro-RO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împărțiti</a:t>
            </a:r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în grupe de câte 5.</a:t>
            </a:r>
          </a:p>
          <a:p>
            <a:pPr algn="ctr"/>
            <a:endParaRPr lang="ro-R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Vom descărca un joc.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Vom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o-RO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ăuta</a:t>
            </a:r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 joc on-line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Pentru aplicația de joc vom folosi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Magazin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Play</a:t>
            </a:r>
            <a:endParaRPr lang="ro-R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7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1954" y="656635"/>
            <a:ext cx="5671225" cy="1011677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CUMPĂRĂTURI ȘI PLĂȚI ONLINE</a:t>
            </a:r>
            <a:endParaRPr lang="en-US" b="1" dirty="0">
              <a:solidFill>
                <a:srgbClr val="A565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6C306A-2265-6F02-EC94-F93ECD948F2D}"/>
              </a:ext>
            </a:extLst>
          </p:cNvPr>
          <p:cNvSpPr txBox="1"/>
          <p:nvPr/>
        </p:nvSpPr>
        <p:spPr>
          <a:xfrm>
            <a:off x="358099" y="1668312"/>
            <a:ext cx="8440131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Avantaje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nevoie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 vă deplasați de la domiciliu dacă nu doriți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accest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lucuru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evitați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statul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cozi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picioare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intermediul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aplicațiilor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puteți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evidență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clară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banilor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Dezavantaje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exist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 situații în care pot apărea probleme legate de natura transferurilor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probleme mai complicate există asistență telefonică dar este recomandat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 se rezolve la o sucursală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3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1954" y="656635"/>
            <a:ext cx="5671225" cy="1011677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CUMPĂRĂTURI ȘI PLĂȚI ONLINE</a:t>
            </a:r>
            <a:endParaRPr lang="en-US" b="1" dirty="0">
              <a:solidFill>
                <a:srgbClr val="A565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6C306A-2265-6F02-EC94-F93ECD948F2D}"/>
              </a:ext>
            </a:extLst>
          </p:cNvPr>
          <p:cNvSpPr txBox="1"/>
          <p:nvPr/>
        </p:nvSpPr>
        <p:spPr>
          <a:xfrm>
            <a:off x="2228329" y="1668312"/>
            <a:ext cx="469968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Vom fi </a:t>
            </a:r>
            <a:r>
              <a:rPr lang="ro-RO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împărțiti</a:t>
            </a:r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în grupe de câte 5.</a:t>
            </a:r>
          </a:p>
          <a:p>
            <a:pPr algn="ctr"/>
            <a:endParaRPr lang="ro-R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Aplica</a:t>
            </a:r>
            <a:r>
              <a:rPr lang="ro-RO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ția</a:t>
            </a:r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 să aibă mai multe părți.</a:t>
            </a:r>
          </a:p>
          <a:p>
            <a:pPr algn="ctr"/>
            <a:endParaRPr lang="ro-R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Vom face o simulare de plată on-line</a:t>
            </a:r>
          </a:p>
          <a:p>
            <a:pPr algn="ctr"/>
            <a:endParaRPr lang="ro-RO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95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3652" y="656635"/>
            <a:ext cx="5671225" cy="1011677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6C669C-DBBE-7C1C-8EF9-1F3C6D9A6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8" y="1510727"/>
            <a:ext cx="5116749" cy="2878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F1D97-599B-8588-B27A-977F21586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13" y="1668311"/>
            <a:ext cx="2110403" cy="376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3652" y="656635"/>
            <a:ext cx="5671225" cy="1011677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F65FEA-D907-FB95-3A31-8A8FB91A0633}"/>
              </a:ext>
            </a:extLst>
          </p:cNvPr>
          <p:cNvSpPr txBox="1"/>
          <p:nvPr/>
        </p:nvSpPr>
        <p:spPr>
          <a:xfrm>
            <a:off x="3404381" y="931640"/>
            <a:ext cx="3494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DESPRE SĂNĂTATE.....</a:t>
            </a:r>
            <a:endParaRPr lang="en-US" sz="2400" b="1" dirty="0">
              <a:solidFill>
                <a:srgbClr val="A565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A52F54-027E-F8EE-09A1-8E41AC3AF2C3}"/>
              </a:ext>
            </a:extLst>
          </p:cNvPr>
          <p:cNvSpPr txBox="1"/>
          <p:nvPr/>
        </p:nvSpPr>
        <p:spPr>
          <a:xfrm>
            <a:off x="712665" y="2233041"/>
            <a:ext cx="868058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o-RO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 internet găsim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endParaRPr lang="ro-RO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ții de bază despre diverse afecțiuni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site-uri ale clinicilor specializate unde îți poți face programări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specialiști pe diverse arii de competență cum ar fii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nutri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țoniști</a:t>
            </a: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psihologi, </a:t>
            </a:r>
            <a:r>
              <a:rPr lang="ro-RO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coach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recomandări de prin-ajutor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prospecte de medicamente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o-RO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grupuri și bloguri medicale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8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3652" y="656635"/>
            <a:ext cx="5671225" cy="1011677"/>
          </a:xfrm>
        </p:spPr>
        <p:txBody>
          <a:bodyPr>
            <a:normAutofit fontScale="77500" lnSpcReduction="20000"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 on-line</a:t>
            </a:r>
            <a:r>
              <a:rPr lang="en-GB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B0A4AE-511C-999D-E062-C3E2A43EA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75" y="1818791"/>
            <a:ext cx="7982456" cy="40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7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775" y="992221"/>
            <a:ext cx="9604442" cy="4464996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CA6B6-DE26-3D99-E6C5-0BEFAA7A0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02" y="2328998"/>
            <a:ext cx="4693299" cy="361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8D0236-FEE1-C82B-5E3A-EDB36A1E2035}"/>
              </a:ext>
            </a:extLst>
          </p:cNvPr>
          <p:cNvSpPr txBox="1"/>
          <p:nvPr/>
        </p:nvSpPr>
        <p:spPr>
          <a:xfrm>
            <a:off x="2743200" y="1191709"/>
            <a:ext cx="3719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MULȚUMIM PENTRU ATENȚIE!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9814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3652" y="656635"/>
            <a:ext cx="5671225" cy="1011677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9D89A9-C1A0-A593-992F-35BBB7D11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06" y="1824340"/>
            <a:ext cx="2992861" cy="29842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72F4AF-8C67-E4CD-37FC-4AA6BD956033}"/>
              </a:ext>
            </a:extLst>
          </p:cNvPr>
          <p:cNvSpPr txBox="1"/>
          <p:nvPr/>
        </p:nvSpPr>
        <p:spPr>
          <a:xfrm>
            <a:off x="552156" y="2692835"/>
            <a:ext cx="75754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vom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împăți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echipe de câte 2 și vom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un apel video.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57F10-2F8A-D67E-266A-ED4628EE4772}"/>
              </a:ext>
            </a:extLst>
          </p:cNvPr>
          <p:cNvSpPr txBox="1"/>
          <p:nvPr/>
        </p:nvSpPr>
        <p:spPr>
          <a:xfrm>
            <a:off x="3462200" y="1048735"/>
            <a:ext cx="7575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Recapitulare </a:t>
            </a:r>
            <a:r>
              <a:rPr lang="en-US" sz="2400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ro-RO" sz="2400" dirty="0">
                <a:solidFill>
                  <a:srgbClr val="A5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întrebări</a:t>
            </a:r>
            <a:endParaRPr lang="en-US" sz="2400" dirty="0">
              <a:solidFill>
                <a:srgbClr val="A565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0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3652" y="656635"/>
            <a:ext cx="5671225" cy="1011677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69B86-85DE-222B-C35D-03695E297E91}"/>
              </a:ext>
            </a:extLst>
          </p:cNvPr>
          <p:cNvSpPr txBox="1"/>
          <p:nvPr/>
        </p:nvSpPr>
        <p:spPr>
          <a:xfrm>
            <a:off x="3137169" y="656635"/>
            <a:ext cx="3842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Divertisment</a:t>
            </a:r>
            <a:r>
              <a:rPr lang="en-US" sz="2400" b="1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on-line</a:t>
            </a:r>
            <a:r>
              <a:rPr lang="ro-RO" sz="2400" b="1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</a:t>
            </a:r>
          </a:p>
          <a:p>
            <a:pPr algn="ctr"/>
            <a:r>
              <a:rPr lang="ro-RO" sz="2400" b="1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seniori</a:t>
            </a:r>
            <a:endParaRPr lang="en-US" sz="2400" b="1" dirty="0">
              <a:solidFill>
                <a:srgbClr val="A565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7B09F-47ED-4FEA-6B4D-72C679771B70}"/>
              </a:ext>
            </a:extLst>
          </p:cNvPr>
          <p:cNvSpPr txBox="1"/>
          <p:nvPr/>
        </p:nvSpPr>
        <p:spPr>
          <a:xfrm>
            <a:off x="775995" y="2243444"/>
            <a:ext cx="7575452" cy="3268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Bibliotecile media ale posturilor publice de televiziune.</a:t>
            </a:r>
          </a:p>
          <a:p>
            <a:pPr lvl="0" algn="ctr">
              <a:lnSpc>
                <a:spcPct val="150000"/>
              </a:lnSpc>
            </a:pP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o-RO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platforma video online. </a:t>
            </a:r>
          </a:p>
          <a:p>
            <a:pPr lvl="0" algn="ctr">
              <a:lnSpc>
                <a:spcPct val="150000"/>
              </a:lnSpc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Platforme de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streaming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Netflix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Amazon Prime, etc</a:t>
            </a:r>
          </a:p>
          <a:p>
            <a:pPr lvl="0" algn="ctr">
              <a:lnSpc>
                <a:spcPct val="150000"/>
              </a:lnSpc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Posturi de radio și </a:t>
            </a:r>
            <a:r>
              <a:rPr lang="ro-RO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podcasturi</a:t>
            </a:r>
            <a:r>
              <a:rPr lang="ro-RO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online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1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3652" y="656635"/>
            <a:ext cx="5671225" cy="1011677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69B86-85DE-222B-C35D-03695E297E91}"/>
              </a:ext>
            </a:extLst>
          </p:cNvPr>
          <p:cNvSpPr txBox="1"/>
          <p:nvPr/>
        </p:nvSpPr>
        <p:spPr>
          <a:xfrm>
            <a:off x="3137169" y="656635"/>
            <a:ext cx="3842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Divertisment</a:t>
            </a:r>
            <a:r>
              <a:rPr lang="en-US" sz="2400" b="1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on-line</a:t>
            </a:r>
            <a:r>
              <a:rPr lang="ro-RO" sz="2400" b="1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</a:t>
            </a:r>
          </a:p>
          <a:p>
            <a:pPr algn="ctr"/>
            <a:r>
              <a:rPr lang="ro-RO" sz="2400" b="1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seniori</a:t>
            </a:r>
            <a:endParaRPr lang="en-US" sz="2400" b="1" dirty="0">
              <a:solidFill>
                <a:srgbClr val="A565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7B09F-47ED-4FEA-6B4D-72C679771B70}"/>
              </a:ext>
            </a:extLst>
          </p:cNvPr>
          <p:cNvSpPr txBox="1"/>
          <p:nvPr/>
        </p:nvSpPr>
        <p:spPr>
          <a:xfrm>
            <a:off x="775995" y="2243444"/>
            <a:ext cx="7575452" cy="2057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</a:p>
          <a:p>
            <a:pPr algn="just">
              <a:lnSpc>
                <a:spcPct val="150000"/>
              </a:lnSpc>
            </a:pPr>
            <a:r>
              <a:rPr lang="ro-RO" sz="2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împărțim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grupe</a:t>
            </a:r>
            <a:r>
              <a:rPr lang="ro-RO" sz="24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împreună vom accesa biblioteca media unui post de televiziune locală. Aplicația are mai multe părți.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282" y="365125"/>
            <a:ext cx="5671225" cy="1011677"/>
          </a:xfrm>
        </p:spPr>
        <p:txBody>
          <a:bodyPr>
            <a:normAutofit fontScale="77500" lnSpcReduction="20000"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DIVERTISMENT &amp; INFORMAȚII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3FA22E-EF2E-58B3-298C-2DF30E706E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170" r="11218" b="10776"/>
          <a:stretch/>
        </p:blipFill>
        <p:spPr>
          <a:xfrm>
            <a:off x="612843" y="1376802"/>
            <a:ext cx="7140102" cy="46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99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3652" y="656635"/>
            <a:ext cx="5671225" cy="1011677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69B86-85DE-222B-C35D-03695E297E91}"/>
              </a:ext>
            </a:extLst>
          </p:cNvPr>
          <p:cNvSpPr txBox="1"/>
          <p:nvPr/>
        </p:nvSpPr>
        <p:spPr>
          <a:xfrm>
            <a:off x="3235569" y="875193"/>
            <a:ext cx="502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HOBBY-URI PENTRU SENIORI</a:t>
            </a:r>
            <a:endParaRPr lang="en-US" sz="2400" b="1" dirty="0">
              <a:solidFill>
                <a:srgbClr val="A565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D43A0-BCB4-6AB9-1D03-3F3ED47FD9EC}"/>
              </a:ext>
            </a:extLst>
          </p:cNvPr>
          <p:cNvSpPr txBox="1"/>
          <p:nvPr/>
        </p:nvSpPr>
        <p:spPr>
          <a:xfrm>
            <a:off x="1069145" y="2166425"/>
            <a:ext cx="702307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Platforme și site-uri pentru găsirea de hobby-uri online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YOUTUBE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PINTEREST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BLOG-URI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Google- un motor de c</a:t>
            </a:r>
            <a:r>
              <a:rPr lang="ro-RO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ăutare</a:t>
            </a:r>
            <a:r>
              <a:rPr lang="ro-R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ideal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2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3652" y="656635"/>
            <a:ext cx="5671225" cy="1011677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F7B30C-6A6D-F155-F8E9-EF2F60FC92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65"/>
          <a:stretch/>
        </p:blipFill>
        <p:spPr>
          <a:xfrm>
            <a:off x="262646" y="1400585"/>
            <a:ext cx="3560323" cy="4437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8BF255-C4C9-B97F-C37E-9956FA9EE7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34" y="1313234"/>
            <a:ext cx="6503904" cy="43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6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3652" y="656635"/>
            <a:ext cx="5671225" cy="1011677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2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69B86-85DE-222B-C35D-03695E297E91}"/>
              </a:ext>
            </a:extLst>
          </p:cNvPr>
          <p:cNvSpPr txBox="1"/>
          <p:nvPr/>
        </p:nvSpPr>
        <p:spPr>
          <a:xfrm>
            <a:off x="957654" y="1646858"/>
            <a:ext cx="75432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Vom fi </a:t>
            </a:r>
            <a:r>
              <a:rPr lang="ro-RO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împărțiti</a:t>
            </a:r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în grupe de câte 5.</a:t>
            </a:r>
          </a:p>
          <a:p>
            <a:pPr algn="ctr"/>
            <a:endParaRPr lang="ro-R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Aplicația are mai multe părți.</a:t>
            </a:r>
          </a:p>
          <a:p>
            <a:pPr algn="ctr"/>
            <a:endParaRPr lang="ro-R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Vom folosi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YOUTUBE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c</a:t>
            </a:r>
            <a:r>
              <a:rPr lang="ro-RO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ăuta</a:t>
            </a:r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videoclipuri</a:t>
            </a:r>
          </a:p>
          <a:p>
            <a:pPr algn="ctr"/>
            <a:endParaRPr lang="ro-RO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Vom folosi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Google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c</a:t>
            </a:r>
            <a:r>
              <a:rPr lang="ro-RO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ăuta</a:t>
            </a:r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despre hobby-</a:t>
            </a:r>
            <a:r>
              <a:rPr lang="ro-RO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ro-RO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preferat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2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20" y="365125"/>
            <a:ext cx="5671225" cy="1011677"/>
          </a:xfrm>
        </p:spPr>
        <p:txBody>
          <a:bodyPr>
            <a:normAutofit/>
          </a:bodyPr>
          <a:lstStyle/>
          <a:p>
            <a:endParaRPr lang="ro-RO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kern="100" dirty="0" err="1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Jocuri</a:t>
            </a:r>
            <a:r>
              <a:rPr lang="en-US" b="1" kern="100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online </a:t>
            </a:r>
            <a:r>
              <a:rPr lang="ro-RO" b="1" kern="100" dirty="0">
                <a:solidFill>
                  <a:srgbClr val="A5656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 jocuri pe calculator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A141C-4C75-E01D-2E50-20E321A84E21}"/>
              </a:ext>
            </a:extLst>
          </p:cNvPr>
          <p:cNvSpPr txBox="1"/>
          <p:nvPr/>
        </p:nvSpPr>
        <p:spPr>
          <a:xfrm>
            <a:off x="89980" y="623112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realizat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sprijinul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financiar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Uniunii</a:t>
            </a:r>
            <a:r>
              <a:rPr lang="en-US" sz="1200" kern="1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acestui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ro-RO" alt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responsabilitateaa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Agenția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Națională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US" sz="1200" kern="100" spc="-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o-RO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1200" kern="100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utilizat</a:t>
            </a:r>
            <a:r>
              <a:rPr lang="en-US" sz="1200" kern="1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acestor</a:t>
            </a:r>
            <a:r>
              <a:rPr lang="en-US" sz="1200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</a:t>
            </a:r>
            <a:r>
              <a:rPr lang="ro-RO" alt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3A90D-A43B-A1BE-9D92-81E334B8ADB2}"/>
              </a:ext>
            </a:extLst>
          </p:cNvPr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Erasmus+ </a:t>
            </a:r>
            <a:r>
              <a:rPr lang="en-US" sz="1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Strategic Partnership</a:t>
            </a:r>
            <a:endParaRPr lang="ro-RO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: </a:t>
            </a:r>
            <a:r>
              <a:rPr lang="en-US" sz="1200" b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2021-2-RO01-KA210-ADU-000048477</a:t>
            </a:r>
            <a:endParaRPr lang="ro-RO" sz="1200" b="1" spc="-3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Title: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“Senior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200" b="1" spc="-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en-US" sz="1200" b="1" spc="-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era”</a:t>
            </a:r>
            <a:endParaRPr lang="ro-RO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12DDF-9FD6-D86C-C7FD-E8987881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9922783" y="73615"/>
            <a:ext cx="699795" cy="583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53774A-5A2D-649F-04AA-AA75E5BE323F}"/>
              </a:ext>
            </a:extLst>
          </p:cNvPr>
          <p:cNvSpPr txBox="1"/>
          <p:nvPr/>
        </p:nvSpPr>
        <p:spPr>
          <a:xfrm>
            <a:off x="372374" y="1889397"/>
            <a:ext cx="868245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 de jocuri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Jocuri de simulare </a:t>
            </a:r>
            <a:r>
              <a:rPr lang="ro-RO" sz="2400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("Euro </a:t>
            </a:r>
            <a:r>
              <a:rPr lang="ro-RO" sz="2400" dirty="0" err="1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</a:t>
            </a:r>
            <a:r>
              <a:rPr lang="ro-RO" sz="2400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Simulator", "The </a:t>
            </a:r>
            <a:r>
              <a:rPr lang="ro-RO" sz="2400" dirty="0" err="1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Sims</a:t>
            </a:r>
            <a:r>
              <a:rPr lang="ro-RO" sz="2400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").</a:t>
            </a:r>
            <a:endParaRPr lang="en-US" sz="2400" dirty="0">
              <a:solidFill>
                <a:srgbClr val="A5656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Jocuri de strategie </a:t>
            </a:r>
            <a:r>
              <a:rPr lang="ro-RO" sz="2400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ro-RO" sz="2400" dirty="0" err="1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Anno</a:t>
            </a:r>
            <a:r>
              <a:rPr lang="ro-RO" sz="2400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"</a:t>
            </a:r>
            <a:r>
              <a:rPr lang="ro-RO" sz="2400" dirty="0" err="1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Cities</a:t>
            </a:r>
            <a:r>
              <a:rPr lang="ro-RO" sz="2400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400" dirty="0" err="1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Skylines</a:t>
            </a:r>
            <a:r>
              <a:rPr lang="ro-RO" sz="2400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").</a:t>
            </a:r>
            <a:endParaRPr lang="en-US" sz="2400" dirty="0">
              <a:solidFill>
                <a:srgbClr val="A5656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o-RO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Jocuri de îndemânare și de memorie </a:t>
            </a:r>
            <a:r>
              <a:rPr lang="ro-RO" sz="2400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ro-RO" sz="2400" dirty="0" err="1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Sudoku</a:t>
            </a:r>
            <a:r>
              <a:rPr lang="ro-RO" sz="2400" dirty="0">
                <a:solidFill>
                  <a:srgbClr val="A5656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sau jocuri pentru a găsi obiecte ascunse</a:t>
            </a:r>
            <a:r>
              <a:rPr lang="ro-RO" sz="1800" dirty="0">
                <a:solidFill>
                  <a:srgbClr val="A565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srgbClr val="A5656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08887-EA2A-E05D-466C-4572ADE23ED1}"/>
              </a:ext>
            </a:extLst>
          </p:cNvPr>
          <p:cNvSpPr txBox="1"/>
          <p:nvPr/>
        </p:nvSpPr>
        <p:spPr>
          <a:xfrm>
            <a:off x="1115511" y="4898701"/>
            <a:ext cx="746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jocuri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fi desc</a:t>
            </a:r>
            <a:r>
              <a:rPr lang="ro-RO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ărcate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folosind </a:t>
            </a:r>
            <a:r>
              <a:rPr lang="ro-RO" sz="2400" b="1" dirty="0">
                <a:solidFill>
                  <a:srgbClr val="A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MAGAZIN PLAY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86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1338</Words>
  <Application>Microsoft Office PowerPoint</Application>
  <PresentationFormat>Widescreen</PresentationFormat>
  <Paragraphs>174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Seniori în era digitală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Seniori în era digitală</dc:title>
  <dc:creator>Villager Romania</dc:creator>
  <cp:lastModifiedBy>DELL</cp:lastModifiedBy>
  <cp:revision>4</cp:revision>
  <dcterms:created xsi:type="dcterms:W3CDTF">2022-11-21T21:10:51Z</dcterms:created>
  <dcterms:modified xsi:type="dcterms:W3CDTF">2023-01-15T18:08:43Z</dcterms:modified>
</cp:coreProperties>
</file>