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78" r:id="rId4"/>
    <p:sldId id="264" r:id="rId5"/>
    <p:sldId id="279" r:id="rId6"/>
    <p:sldId id="280" r:id="rId7"/>
    <p:sldId id="281" r:id="rId8"/>
    <p:sldId id="282" r:id="rId9"/>
    <p:sldId id="266" r:id="rId10"/>
    <p:sldId id="262" r:id="rId11"/>
    <p:sldId id="283" r:id="rId12"/>
    <p:sldId id="284" r:id="rId13"/>
    <p:sldId id="270" r:id="rId14"/>
    <p:sldId id="263" r:id="rId15"/>
    <p:sldId id="277" r:id="rId1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608F-268D-4809-B383-CB7B82938426}" type="datetimeFigureOut">
              <a:rPr lang="ro-RO" smtClean="0"/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DD6A-987E-40A5-A410-DF71D84297E0}" type="slidenum">
              <a:rPr lang="ro-RO" smtClean="0"/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Seniori în era digitală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974" y="3424136"/>
            <a:ext cx="9666051" cy="2516660"/>
          </a:xfrm>
        </p:spPr>
        <p:txBody>
          <a:bodyPr>
            <a:normAutofit/>
          </a:bodyPr>
          <a:lstStyle/>
          <a:p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Suport de curs-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</a:pP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Aprofundarea utilizării internetului pentru cercetare și</a:t>
            </a:r>
            <a:endParaRPr lang="it-IT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</a:pP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comunicare. </a:t>
            </a:r>
            <a:endParaRPr lang="ro-RO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41085"/>
            <a:ext cx="592772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6508" y="6140850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341" y="41941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9670" y="1044470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 SOCIALE</a:t>
            </a:r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25" y="2651911"/>
            <a:ext cx="198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532" y="2639660"/>
            <a:ext cx="207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3561" y="2627429"/>
            <a:ext cx="152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TIK-TOK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4" y="3491322"/>
            <a:ext cx="1846727" cy="18467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34" y="3510255"/>
            <a:ext cx="1758750" cy="17572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06" y="3381433"/>
            <a:ext cx="2143125" cy="2143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51116" y="575122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Aplicație*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7565" y="613512"/>
            <a:ext cx="5102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TEHNOLOGIE PENTRU SENIORI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24" y="2651911"/>
            <a:ext cx="236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Casa inteligentă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97764" y="1536506"/>
            <a:ext cx="3399692" cy="235634"/>
          </a:xfrm>
        </p:spPr>
        <p:txBody>
          <a:bodyPr>
            <a:noAutofit/>
          </a:bodyPr>
          <a:lstStyle/>
          <a:p>
            <a:r>
              <a:rPr lang="ro-RO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8153" y="2687231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de iluminat inteligent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248" y="3701692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Ceasuri inteligente</a:t>
            </a: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850" y="4934281"/>
            <a:ext cx="2444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Cuptor inteligent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1462" y="3753241"/>
            <a:ext cx="1914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Telemedicină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4467" y="4934280"/>
            <a:ext cx="482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Aplicații pentru tensiunea arterială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 fontScale="70000" lnSpcReduction="20000"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8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SĂNĂTATE</a:t>
            </a:r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49" y="2073612"/>
            <a:ext cx="3013953" cy="3013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45" y="2243444"/>
            <a:ext cx="4566524" cy="30458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12909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Aplicație</a:t>
            </a:r>
            <a:r>
              <a:rPr lang="en-US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6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600" b="1" i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Trainerii</a:t>
            </a:r>
            <a:r>
              <a:rPr lang="en-US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</a:t>
            </a:r>
            <a:r>
              <a:rPr lang="en-US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trece</a:t>
            </a:r>
            <a:r>
              <a:rPr lang="en-US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 la </a:t>
            </a:r>
            <a:r>
              <a:rPr lang="en-US" sz="2600" b="1" i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parte și vor exemplifica</a:t>
            </a:r>
            <a:endParaRPr lang="ro-RO" sz="26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 funcționează aplicația pentru tensiunea arterială.</a:t>
            </a:r>
            <a:endParaRPr lang="ro-RO" sz="26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2" y="2328998"/>
            <a:ext cx="4693299" cy="36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1191709"/>
            <a:ext cx="371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MULȚUMIM PENTRU ATENȚIE!</a:t>
            </a:r>
            <a:endParaRPr lang="ro-RO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6770" y="905971"/>
            <a:ext cx="316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Recapitulare </a:t>
            </a:r>
            <a:r>
              <a:rPr lang="en-US" sz="24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ro-RO" sz="24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întrebări</a:t>
            </a:r>
            <a:endParaRPr lang="en-US" sz="2400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88" y="1936882"/>
            <a:ext cx="2992861" cy="29842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8129" y="2672862"/>
            <a:ext cx="42114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telefoanele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să le trimiteți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mesaj scurt care să cuprind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v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simțiti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astăzi?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Numele vostru complet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587" y="592111"/>
            <a:ext cx="357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endParaRPr lang="ro-RO" sz="2400" b="1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30" y="1778953"/>
            <a:ext cx="6944215" cy="3678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4" y="1811183"/>
            <a:ext cx="3920133" cy="26134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587" y="592111"/>
            <a:ext cx="357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endParaRPr lang="ro-RO" sz="2400" b="1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631" y="2018732"/>
            <a:ext cx="7575452" cy="2448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Pasii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pentru crearea unui cont de email: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b="1" dirty="0">
              <a:solidFill>
                <a:srgbClr val="A5656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1800" b="1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o-RO" sz="1800" b="1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Mergeți la pagina de creare a contului Google</a:t>
            </a:r>
            <a:endParaRPr lang="en-US" sz="1400" b="1" dirty="0">
              <a:solidFill>
                <a:srgbClr val="A5656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1800" b="1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o-RO" sz="1800" b="1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Urmați pașii afișați pentru configurarea contului.</a:t>
            </a:r>
            <a:endParaRPr lang="en-US" sz="1400" b="1" dirty="0">
              <a:solidFill>
                <a:srgbClr val="A5656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1800" b="1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o-RO" sz="1800" b="1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Utilizați contul pe care l-ați creat pentru a vă conecta la </a:t>
            </a:r>
            <a:r>
              <a:rPr lang="ro-RO" sz="1800" b="1" dirty="0" err="1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Gmail</a:t>
            </a:r>
            <a:r>
              <a:rPr lang="ro-RO" sz="1800" b="1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A5656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1800" b="1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o-RO" sz="1800" b="1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Alegeți un nume de utilizator – de </a:t>
            </a:r>
            <a:r>
              <a:rPr lang="ro-RO" sz="1800" b="1" dirty="0" err="1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exempu</a:t>
            </a:r>
            <a:r>
              <a:rPr lang="en-US" sz="1800" b="1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ioanaanton@gmail.com</a:t>
            </a:r>
            <a:endParaRPr lang="en-US" sz="1400" b="1" dirty="0">
              <a:solidFill>
                <a:srgbClr val="A5656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255" y="697537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587" y="592111"/>
            <a:ext cx="357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endParaRPr lang="ro-RO" sz="2400" b="1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886" y="1741037"/>
            <a:ext cx="7575452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ție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s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 ne </a:t>
            </a:r>
            <a:r>
              <a:rPr lang="ro-RO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împățim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în mai multe grupe și vom </a:t>
            </a:r>
            <a:r>
              <a:rPr lang="ro-RO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creea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conturi de </a:t>
            </a:r>
            <a:r>
              <a:rPr lang="ro-RO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gmail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57" y="3420914"/>
            <a:ext cx="3912578" cy="26083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341" y="1564384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587" y="592111"/>
            <a:ext cx="357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endParaRPr lang="ro-RO" sz="2400" b="1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886" y="1741037"/>
            <a:ext cx="7575452" cy="18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a efectua un apel video, aveți nevoie de două cerințe importante: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o-RO" sz="18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conexiune stabilă la Internet</a:t>
            </a:r>
            <a:endParaRPr lang="en-US" sz="1800" dirty="0">
              <a:solidFill>
                <a:srgbClr val="A565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o-RO" sz="18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aplicație sau un program care vă permite să efectuați un apel video</a:t>
            </a:r>
            <a:endParaRPr lang="en-US" sz="1800" dirty="0">
              <a:solidFill>
                <a:srgbClr val="A565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37" y="3114930"/>
            <a:ext cx="4020429" cy="30153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341" y="1564384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587" y="592111"/>
            <a:ext cx="357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endParaRPr lang="ro-RO" sz="2400" b="1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886" y="1741037"/>
            <a:ext cx="7575452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Exemple de aplicații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1.Skype</a:t>
            </a:r>
            <a:endParaRPr lang="en-US" b="1" dirty="0">
              <a:solidFill>
                <a:srgbClr val="A5656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2.Zoom</a:t>
            </a:r>
            <a:endParaRPr lang="en-US" b="1" dirty="0">
              <a:solidFill>
                <a:srgbClr val="A5656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3.Facetime</a:t>
            </a:r>
            <a:endParaRPr lang="en-US" b="1" dirty="0">
              <a:solidFill>
                <a:srgbClr val="A5656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4.What up</a:t>
            </a:r>
            <a:endParaRPr lang="en-US" b="1" dirty="0">
              <a:solidFill>
                <a:srgbClr val="A5656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25" y="2120488"/>
            <a:ext cx="5633921" cy="3173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4298" y="1886081"/>
            <a:ext cx="5463702" cy="583021"/>
          </a:xfrm>
        </p:spPr>
        <p:txBody>
          <a:bodyPr>
            <a:normAutofit fontScale="90000"/>
          </a:bodyPr>
          <a:lstStyle/>
          <a:p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ții care ne permit mai multe funcții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74" y="385752"/>
            <a:ext cx="3840817" cy="336474"/>
          </a:xfrm>
        </p:spPr>
        <p:txBody>
          <a:bodyPr>
            <a:normAutofit fontScale="25000" lnSpcReduction="20000"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72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endParaRPr lang="ro-RO" sz="7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3" y="1662214"/>
            <a:ext cx="3305017" cy="1613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80" y="1771679"/>
            <a:ext cx="3717602" cy="2091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0"/>
          <a:stretch>
            <a:fillRect/>
          </a:stretch>
        </p:blipFill>
        <p:spPr>
          <a:xfrm>
            <a:off x="907997" y="3572909"/>
            <a:ext cx="1971310" cy="2658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80" y="2635612"/>
            <a:ext cx="1709159" cy="3429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2982" y="1719527"/>
            <a:ext cx="2519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Aplicații care ne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permit mai multe funcții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341" y="41941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alt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341" y="1203468"/>
            <a:ext cx="81243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Aplicație-Mesagerie online</a:t>
            </a:r>
            <a:endParaRPr lang="ro-RO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Vom efectua împreuna un apel video pe </a:t>
            </a:r>
            <a:r>
              <a:rPr lang="ro-RO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Whats-up</a:t>
            </a:r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 început vom alege </a:t>
            </a:r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persoană care să efectueze apelul și una care să-l primească.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77" y="3576391"/>
            <a:ext cx="3943057" cy="2220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6851</Words>
  <Application>WPS Presentation</Application>
  <PresentationFormat>Widescreen</PresentationFormat>
  <Paragraphs>233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Office Theme</vt:lpstr>
      <vt:lpstr>Seniori în era digitală</vt:lpstr>
      <vt:lpstr>   </vt:lpstr>
      <vt:lpstr>   </vt:lpstr>
      <vt:lpstr>   </vt:lpstr>
      <vt:lpstr>   </vt:lpstr>
      <vt:lpstr>   </vt:lpstr>
      <vt:lpstr>   </vt:lpstr>
      <vt:lpstr>Aplicații care ne permit mai multe funcții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Seniori în era digitală</dc:title>
  <dc:creator>Villager Romania</dc:creator>
  <cp:lastModifiedBy>Cristina</cp:lastModifiedBy>
  <cp:revision>4</cp:revision>
  <dcterms:created xsi:type="dcterms:W3CDTF">2022-11-21T21:10:00Z</dcterms:created>
  <dcterms:modified xsi:type="dcterms:W3CDTF">2023-02-14T08:37:03Z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23C94205387F49499D233953C9E58EE8</vt:lpwstr>
  </property>
  <property fmtid="{D5CDD505-2E9C-101B-9397-08002B2CF9AE}" pid="3" name="KSOProductBuildVer">
    <vt:lpwstr>1033-11.2.0.11440</vt:lpwstr>
  </property>
</Properties>
</file>