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l-GR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Ηλικιωμένοι στην ψηφιακή εποχή
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262974" y="3424136"/>
            <a:ext cx="9666051" cy="251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4000"/>
            </a:pPr>
            <a:r>
              <a:rPr lang="en-US" sz="40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el-GR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Υποστήριξη τάξης-</a:t>
            </a:r>
            <a:endParaRPr dirty="0"/>
          </a:p>
          <a:p>
            <a:pPr marL="228600" lvl="0" indent="0">
              <a:lnSpc>
                <a:spcPct val="150000"/>
              </a:lnSpc>
              <a:buSzPts val="1100"/>
            </a:pPr>
            <a:r>
              <a:rPr lang="el-GR" sz="18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Εμβάθυνση της χρήσης του διαδικτύου για ερευνητικούς σκοπούς και
επικοινωνία. 
</a:t>
            </a:r>
            <a:endParaRPr sz="18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142990"/>
            <a:ext cx="741870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8786508" y="6140850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9" name="Google Shape;189;p10"/>
          <p:cNvSpPr txBox="1">
            <a:spLocks noGrp="1"/>
          </p:cNvSpPr>
          <p:nvPr>
            <p:ph type="subTitle" idx="1"/>
          </p:nvPr>
        </p:nvSpPr>
        <p:spPr>
          <a:xfrm>
            <a:off x="318341" y="419413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90170" y="6231255"/>
            <a:ext cx="719010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4521231" y="1202145"/>
            <a:ext cx="3834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ΚΟΙΝΩΝΙΚΑ ΔΙΚΤΥΑ
</a:t>
            </a:r>
            <a:endParaRPr sz="2400" i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815925" y="2651911"/>
            <a:ext cx="19835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FACEBOOK</a:t>
            </a:r>
            <a:endParaRPr sz="24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3643532" y="2639660"/>
            <a:ext cx="2079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INSTAGRAM</a:t>
            </a:r>
            <a:endParaRPr sz="24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6893561" y="2627429"/>
            <a:ext cx="15288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TIK-TOK</a:t>
            </a:r>
            <a:endParaRPr sz="24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9994" y="3491322"/>
            <a:ext cx="1846727" cy="184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879934" y="3510255"/>
            <a:ext cx="1758750" cy="175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586406" y="338143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3951128" y="5751225"/>
            <a:ext cx="207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Application*</a:t>
            </a:r>
            <a:endParaRPr sz="2400" b="1" i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90170" y="6231255"/>
            <a:ext cx="728154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2797565" y="613512"/>
            <a:ext cx="510267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ΤΕΧΝΟΛΟΓΙΑ ΓΙΑ ΗΛΙΚΙΩΜΕΝΟΥΣ
</a:t>
            </a:r>
            <a:endParaRPr sz="24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815924" y="2651911"/>
            <a:ext cx="236337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Έξυπνο σπίτι
</a:t>
            </a:r>
            <a:endParaRPr sz="24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1" name="Google Shape;211;p11"/>
          <p:cNvSpPr txBox="1">
            <a:spLocks noGrp="1"/>
          </p:cNvSpPr>
          <p:nvPr>
            <p:ph type="subTitle" idx="1"/>
          </p:nvPr>
        </p:nvSpPr>
        <p:spPr>
          <a:xfrm>
            <a:off x="297813" y="1536368"/>
            <a:ext cx="33996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A56565"/>
              </a:buClr>
            </a:pPr>
            <a:r>
              <a:rPr lang="el-GR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Παράδειγμα</a:t>
            </a:r>
            <a:r>
              <a:rPr lang="en-US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endParaRPr dirty="0"/>
          </a:p>
        </p:txBody>
      </p:sp>
      <p:sp>
        <p:nvSpPr>
          <p:cNvPr id="212" name="Google Shape;212;p11"/>
          <p:cNvSpPr txBox="1"/>
          <p:nvPr/>
        </p:nvSpPr>
        <p:spPr>
          <a:xfrm>
            <a:off x="4128153" y="2687231"/>
            <a:ext cx="393569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Έξυπνο σύστημα φωτισμού
</a:t>
            </a:r>
            <a:endParaRPr sz="24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675248" y="3701692"/>
            <a:ext cx="265329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Έξυπνα ρολόγια
</a:t>
            </a:r>
            <a:endParaRPr dirty="0"/>
          </a:p>
        </p:txBody>
      </p:sp>
      <p:sp>
        <p:nvSpPr>
          <p:cNvPr id="214" name="Google Shape;214;p11"/>
          <p:cNvSpPr txBox="1"/>
          <p:nvPr/>
        </p:nvSpPr>
        <p:spPr>
          <a:xfrm>
            <a:off x="570850" y="4934281"/>
            <a:ext cx="244413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Έξυπνος φούρνος
</a:t>
            </a:r>
            <a:endParaRPr sz="24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4391462" y="3753241"/>
            <a:ext cx="191488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Τηλεϊατρική
</a:t>
            </a:r>
            <a:endParaRPr sz="24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4514600" y="4934275"/>
            <a:ext cx="42036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Εφαρμογές αρτηριακής πίεσης
</a:t>
            </a:r>
            <a:endParaRPr sz="24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2" name="Google Shape;222;p12"/>
          <p:cNvSpPr txBox="1">
            <a:spLocks noGrp="1"/>
          </p:cNvSpPr>
          <p:nvPr>
            <p:ph type="subTitle" idx="1"/>
          </p:nvPr>
        </p:nvSpPr>
        <p:spPr>
          <a:xfrm>
            <a:off x="1893652" y="656635"/>
            <a:ext cx="5671225" cy="101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>
              <a:buClr>
                <a:srgbClr val="A56565"/>
              </a:buClr>
              <a:buSzPct val="100000"/>
            </a:pPr>
            <a:r>
              <a:rPr lang="el-GR" sz="45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Υγεία
</a:t>
            </a:r>
            <a:endParaRPr sz="45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90170" y="6231255"/>
            <a:ext cx="720915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25749" y="2073612"/>
            <a:ext cx="3013953" cy="301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057245" y="2243444"/>
            <a:ext cx="4566524" cy="304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0" y="1512909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solidFill>
                <a:srgbClr val="A56565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>
              <a:buSzPts val="1100"/>
            </a:pPr>
            <a:r>
              <a:rPr lang="el-GR" sz="2600" b="1" i="1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Εφαρμογή:
Οι εκπαιδευτές θα περάσουν από τον καθένα ξεχωριστά και θα δώσουν το παράδειγμα
πώς λειτουργεί η εφαρμογή αρτηριακής πίεσης.
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90170" y="6231255"/>
            <a:ext cx="705739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90170" y="6231255"/>
            <a:ext cx="731139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621902" y="2328998"/>
            <a:ext cx="4693299" cy="36121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7" name="Google Shape;247;p14"/>
          <p:cNvSpPr txBox="1"/>
          <p:nvPr/>
        </p:nvSpPr>
        <p:spPr>
          <a:xfrm>
            <a:off x="2743200" y="1191700"/>
            <a:ext cx="4832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1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Σας Ευχαριστούμε Για Την Προσοχή Σας!
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90170" y="6231255"/>
            <a:ext cx="807212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756770" y="905971"/>
            <a:ext cx="31694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Summary &amp; questions</a:t>
            </a:r>
            <a:endParaRPr sz="2400">
              <a:solidFill>
                <a:srgbClr val="A56565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643888" y="1936882"/>
            <a:ext cx="2992861" cy="298423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858128" y="2672862"/>
            <a:ext cx="5237871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Εφαρμογή:
</a:t>
            </a:r>
            <a:r>
              <a:rPr lang="el-GR" sz="18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Χρησιμοποιώντας τα κινητά σας τηλέφωνα θα τα στείλετε
Ένα σύντομο μήνυμα που περιλαμβάνει:
Πώς αισθάνεστε σήμερα;
Το ονοματεπώνυμό σας</a:t>
            </a:r>
            <a:r>
              <a:rPr lang="el-GR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
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90170" y="6231255"/>
            <a:ext cx="744347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Επικοινωνία</a:t>
            </a:r>
            <a:endParaRPr dirty="0"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53230" y="1778953"/>
            <a:ext cx="6944215" cy="367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3484" y="1811183"/>
            <a:ext cx="3920133" cy="2613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subTitle" idx="1"/>
          </p:nvPr>
        </p:nvSpPr>
        <p:spPr>
          <a:xfrm>
            <a:off x="424775" y="992221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90170" y="6231255"/>
            <a:ext cx="779843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3336587" y="591892"/>
            <a:ext cx="357977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l-GR" sz="24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Επικοινωνία
</a:t>
            </a:r>
            <a:endParaRPr dirty="0"/>
          </a:p>
        </p:txBody>
      </p:sp>
      <p:sp>
        <p:nvSpPr>
          <p:cNvPr id="122" name="Google Shape;122;p4"/>
          <p:cNvSpPr txBox="1"/>
          <p:nvPr/>
        </p:nvSpPr>
        <p:spPr>
          <a:xfrm>
            <a:off x="650631" y="2018732"/>
            <a:ext cx="75756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Βήματα για τη δημιουργία λογαριασμού ηλεκτρονικού ταχυδρομείου:
</a:t>
            </a:r>
            <a:r>
              <a:rPr lang="el-GR" sz="18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1.Μεταβείτε στη σελίδα δημιουργίας λογαριασμού </a:t>
            </a:r>
            <a:r>
              <a:rPr lang="el-GR" sz="1800" b="1" dirty="0" err="1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Google</a:t>
            </a:r>
            <a:r>
              <a:rPr lang="el-GR" sz="18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
2.Ακολουθήστε τα βήματα που εμφανίζονται για να ρυθμίσετε τον λογαριασμό σας.
3.Χρησιμοποιήστε τον λογαριασμό που δημιουργήσατε για να συνδεθείτε στο </a:t>
            </a:r>
            <a:r>
              <a:rPr lang="el-GR" sz="1800" b="1" dirty="0" err="1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Gmail</a:t>
            </a:r>
            <a:r>
              <a:rPr lang="el-GR" sz="18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
4.Επιλέξτε ένα όνομα χρήστη - για παράδειγμα: ioanaanton@gmail.com
</a:t>
            </a:r>
            <a:endParaRPr sz="1800" b="1" dirty="0">
              <a:solidFill>
                <a:srgbClr val="A56565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1"/>
          </p:nvPr>
        </p:nvSpPr>
        <p:spPr>
          <a:xfrm>
            <a:off x="324255" y="697537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90170" y="6231255"/>
            <a:ext cx="7148830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l-GR" sz="24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Επικοινωνία</a:t>
            </a:r>
            <a:endParaRPr dirty="0"/>
          </a:p>
        </p:txBody>
      </p:sp>
      <p:sp>
        <p:nvSpPr>
          <p:cNvPr id="133" name="Google Shape;133;p5"/>
          <p:cNvSpPr txBox="1"/>
          <p:nvPr/>
        </p:nvSpPr>
        <p:spPr>
          <a:xfrm>
            <a:off x="495886" y="1741037"/>
            <a:ext cx="75756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l-GR" sz="24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Εφαρμογή:
Θα αναδιπλωθούμε σε πολλές ομάδες και θα δημιουργήσουμε λογαριασμούς </a:t>
            </a:r>
            <a:r>
              <a:rPr lang="el-GR" sz="2400" b="1" i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Gmail</a:t>
            </a:r>
            <a:r>
              <a:rPr lang="el-GR" sz="24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.
</a:t>
            </a:r>
            <a:endParaRPr sz="2400" b="1" i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76357" y="3420914"/>
            <a:ext cx="3912578" cy="26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0" name="Google Shape;140;p6"/>
          <p:cNvSpPr txBox="1">
            <a:spLocks noGrp="1"/>
          </p:cNvSpPr>
          <p:nvPr>
            <p:ph type="subTitle" idx="1"/>
          </p:nvPr>
        </p:nvSpPr>
        <p:spPr>
          <a:xfrm>
            <a:off x="318341" y="1564384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90170" y="6231255"/>
            <a:ext cx="724090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l-GR" sz="24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Επικοινωνία</a:t>
            </a:r>
            <a:endParaRPr dirty="0"/>
          </a:p>
        </p:txBody>
      </p:sp>
      <p:sp>
        <p:nvSpPr>
          <p:cNvPr id="145" name="Google Shape;145;p6"/>
          <p:cNvSpPr txBox="1"/>
          <p:nvPr/>
        </p:nvSpPr>
        <p:spPr>
          <a:xfrm>
            <a:off x="495886" y="1741037"/>
            <a:ext cx="75756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Για να πραγματοποιήσετε μια </a:t>
            </a:r>
            <a:r>
              <a:rPr lang="el-GR" sz="18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βιντεοκλήση</a:t>
            </a:r>
            <a:r>
              <a:rPr lang="el-GR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χρειάζεστε δύο σημαντικές απαιτήσεις:
1. σταθερή σύνδεση στο Διαδίκτυο
2. μια εφαρμογή ή ένα πρόγραμμα που σας επιτρέπει να πραγματοποιήσετε μια </a:t>
            </a:r>
            <a:r>
              <a:rPr lang="el-GR" sz="18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βιντεοκλήση</a:t>
            </a:r>
            <a:r>
              <a:rPr lang="el-GR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
</a:t>
            </a:r>
            <a:endParaRPr sz="2400" b="1" i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95937" y="3114930"/>
            <a:ext cx="4020429" cy="301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subTitle" idx="1"/>
          </p:nvPr>
        </p:nvSpPr>
        <p:spPr>
          <a:xfrm>
            <a:off x="318341" y="1564384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90170" y="6231255"/>
            <a:ext cx="752411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3336587" y="592111"/>
            <a:ext cx="35797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l-GR" sz="24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Επικοινωνία</a:t>
            </a:r>
            <a:endParaRPr dirty="0"/>
          </a:p>
        </p:txBody>
      </p:sp>
      <p:sp>
        <p:nvSpPr>
          <p:cNvPr id="157" name="Google Shape;157;p7"/>
          <p:cNvSpPr txBox="1"/>
          <p:nvPr/>
        </p:nvSpPr>
        <p:spPr>
          <a:xfrm>
            <a:off x="495886" y="1741037"/>
            <a:ext cx="757560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Παραδείγματα εφαρμογών:
</a:t>
            </a:r>
            <a:r>
              <a:rPr lang="en-US" sz="18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1.Skype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2.Zoom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3.Facetime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4.What up</a:t>
            </a:r>
            <a:endParaRPr dirty="0"/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10025" y="2120488"/>
            <a:ext cx="5633921" cy="317312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ctrTitle"/>
          </p:nvPr>
        </p:nvSpPr>
        <p:spPr>
          <a:xfrm>
            <a:off x="5204298" y="1886081"/>
            <a:ext cx="5463702" cy="58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 panose="02020603050405020304"/>
              <a:buNone/>
            </a:pPr>
            <a:r>
              <a:rPr lang="en-US" sz="1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Aplicații care ne permit mai multe funcții</a:t>
            </a: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1908075" y="656624"/>
            <a:ext cx="38409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</a:pPr>
            <a:r>
              <a:rPr lang="el-GR" b="1" dirty="0">
                <a:solidFill>
                  <a:srgbClr val="A56565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Επικοινωνία</a:t>
            </a:r>
            <a:endParaRPr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90170" y="6231255"/>
            <a:ext cx="722058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19043" y="1662214"/>
            <a:ext cx="3305017" cy="161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466580" y="1771679"/>
            <a:ext cx="3717602" cy="20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/>
          <a:srcRect t="39320"/>
          <a:stretch>
            <a:fillRect/>
          </a:stretch>
        </p:blipFill>
        <p:spPr>
          <a:xfrm>
            <a:off x="907997" y="3572909"/>
            <a:ext cx="1971310" cy="265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126280" y="2635612"/>
            <a:ext cx="170915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3802982" y="1719527"/>
            <a:ext cx="2519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l-GR" sz="18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Εφαρμογές που
 Επιτρέψτε περισσότερες λειτουργίες
</a:t>
            </a:r>
            <a:endParaRPr sz="18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 panose="02020603050405020304"/>
              <a:buNone/>
            </a:pPr>
            <a:r>
              <a:rPr lang="en-US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</a:t>
            </a:r>
            <a:endParaRPr lang="en-US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1"/>
          </p:nvPr>
        </p:nvSpPr>
        <p:spPr>
          <a:xfrm>
            <a:off x="318341" y="419413"/>
            <a:ext cx="9604442" cy="446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90170" y="6231255"/>
            <a:ext cx="7108825" cy="64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9054831" y="6231123"/>
            <a:ext cx="60943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2021-2-RO01-KA210-ADU-000048477</a:t>
            </a:r>
            <a:endParaRPr sz="12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2"/>
          <a:srcRect r="47809"/>
          <a:stretch>
            <a:fillRect/>
          </a:stretch>
        </p:blipFill>
        <p:spPr>
          <a:xfrm>
            <a:off x="9922783" y="73615"/>
            <a:ext cx="699795" cy="58302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/>
          <p:nvPr/>
        </p:nvSpPr>
        <p:spPr>
          <a:xfrm>
            <a:off x="318341" y="1203468"/>
            <a:ext cx="81243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400" b="1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Διαδικτυακή εφαρμογή ανταλλαγής μηνυμάτων
</a:t>
            </a:r>
            <a:endParaRPr sz="2400" b="1" i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l-GR" sz="2400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Θα πραγματοποιήσουμε μια </a:t>
            </a:r>
            <a:r>
              <a:rPr lang="el-GR" sz="2400" i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βιντεοκλήση</a:t>
            </a:r>
            <a:r>
              <a:rPr lang="el-GR" sz="2400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μαζί στο </a:t>
            </a:r>
            <a:r>
              <a:rPr lang="en-US" sz="2400" i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Whats</a:t>
            </a:r>
            <a:r>
              <a:rPr lang="en-US" sz="2400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-up. </a:t>
            </a:r>
            <a:endParaRPr sz="2400" i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l-GR" sz="2400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Πρώτα θα επιλέξουμε 
ένα άτομο για να πραγματοποιήσει την κλήση και ένα άτομο για να τη λάβει.
</a:t>
            </a:r>
            <a:endParaRPr sz="2400" i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21977" y="3576391"/>
            <a:ext cx="3943057" cy="222080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7593</Words>
  <Application>WPS Presentation</Application>
  <PresentationFormat>Widescreen</PresentationFormat>
  <Paragraphs>208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Office Theme</vt:lpstr>
      <vt:lpstr>Ηλικιωμένοι στην ψηφιακή εποχή
</vt:lpstr>
      <vt:lpstr>   </vt:lpstr>
      <vt:lpstr>   </vt:lpstr>
      <vt:lpstr>   </vt:lpstr>
      <vt:lpstr>   </vt:lpstr>
      <vt:lpstr>   </vt:lpstr>
      <vt:lpstr>   </vt:lpstr>
      <vt:lpstr>Aplicații care ne permit mai multe funcții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Ηλικιωμένοι στην ψηφιακή εποχή
</dc:title>
  <dc:creator>Villager Romania</dc:creator>
  <cp:lastModifiedBy>Cristina</cp:lastModifiedBy>
  <cp:revision>2</cp:revision>
  <dcterms:created xsi:type="dcterms:W3CDTF">2022-11-21T21:10:00Z</dcterms:created>
  <dcterms:modified xsi:type="dcterms:W3CDTF">2023-02-14T10:43:59Z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2D42A9FB055441B183F477FDFF2BB631</vt:lpwstr>
  </property>
  <property fmtid="{D5CDD505-2E9C-101B-9397-08002B2CF9AE}" pid="3" name="KSOProductBuildVer">
    <vt:lpwstr>1033-11.2.0.11440</vt:lpwstr>
  </property>
</Properties>
</file>