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58" r:id="rId7"/>
    <p:sldId id="259" r:id="rId8"/>
    <p:sldId id="260" r:id="rId9"/>
    <p:sldId id="273" r:id="rId10"/>
    <p:sldId id="274" r:id="rId11"/>
    <p:sldId id="271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Seniori în era digitală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607013"/>
            <a:ext cx="9604442" cy="3657599"/>
          </a:xfrm>
        </p:spPr>
        <p:txBody>
          <a:bodyPr>
            <a:normAutofit/>
          </a:bodyPr>
          <a:lstStyle/>
          <a:p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de curs-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ro-RO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Masterclass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Familiarizarea cu mediul online și cu utilitățile specifice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cercetare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comerț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administrație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viață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565" y="6130166"/>
            <a:ext cx="299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72720" y="6177280"/>
            <a:ext cx="5280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1902" y="942408"/>
            <a:ext cx="512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  <a:endParaRPr lang="ro-RO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  <a:p>
            <a:pPr marL="514350" indent="-514350">
              <a:lnSpc>
                <a:spcPct val="150000"/>
              </a:lnSpc>
              <a:spcAft>
                <a:spcPts val="800"/>
              </a:spcAft>
              <a:buAutoNum type="arabicPeriod"/>
              <a:tabLst>
                <a:tab pos="2028825" algn="l"/>
              </a:tabLst>
            </a:pPr>
            <a:r>
              <a:rPr lang="ro-RO" dirty="0"/>
              <a:t>Aplicație traineri</a:t>
            </a:r>
            <a:endParaRPr lang="ro-RO" dirty="0"/>
          </a:p>
          <a:p>
            <a:pPr marL="514350" indent="-514350">
              <a:lnSpc>
                <a:spcPct val="150000"/>
              </a:lnSpc>
              <a:spcAft>
                <a:spcPts val="800"/>
              </a:spcAft>
              <a:buAutoNum type="arabicPeriod"/>
              <a:tabLst>
                <a:tab pos="2028825" algn="l"/>
              </a:tabLst>
            </a:pPr>
            <a:r>
              <a:rPr lang="ro-RO" dirty="0"/>
              <a:t>Aplicație seniori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04" y="901413"/>
            <a:ext cx="4876800" cy="48768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pic>
        <p:nvPicPr>
          <p:cNvPr id="23" name="Picture 22" descr="A picture containing text, electronics, keyboar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2" y="3360531"/>
            <a:ext cx="2484755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66561" y="43598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1462" y="5707989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SPACEBAR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5493" y="4367683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6262" y="472921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rrow: Notched Right 33"/>
          <p:cNvSpPr/>
          <p:nvPr/>
        </p:nvSpPr>
        <p:spPr>
          <a:xfrm rot="10800000">
            <a:off x="1254218" y="4477121"/>
            <a:ext cx="963688" cy="13486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Arrow: Notched Right 34"/>
          <p:cNvSpPr/>
          <p:nvPr/>
        </p:nvSpPr>
        <p:spPr>
          <a:xfrm rot="5400000">
            <a:off x="2941313" y="5183331"/>
            <a:ext cx="840291" cy="13727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6" name="Arrow: Notched Right 35"/>
          <p:cNvSpPr/>
          <p:nvPr/>
        </p:nvSpPr>
        <p:spPr>
          <a:xfrm>
            <a:off x="4449821" y="4817229"/>
            <a:ext cx="1544140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7" name="Arrow: Notched Right 36"/>
          <p:cNvSpPr/>
          <p:nvPr/>
        </p:nvSpPr>
        <p:spPr>
          <a:xfrm>
            <a:off x="4470131" y="4467145"/>
            <a:ext cx="845362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TextBox 37"/>
          <p:cNvSpPr txBox="1"/>
          <p:nvPr/>
        </p:nvSpPr>
        <p:spPr>
          <a:xfrm>
            <a:off x="459930" y="4737015"/>
            <a:ext cx="1813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 oferă schimbul între litere minuscule cu cele majuscule</a:t>
            </a: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0" name="TextBox 39"/>
          <p:cNvSpPr txBox="1"/>
          <p:nvPr/>
        </p:nvSpPr>
        <p:spPr>
          <a:xfrm>
            <a:off x="1366513" y="5890508"/>
            <a:ext cx="816150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Adaugă spațiu între caractere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0529" y="4351807"/>
            <a:ext cx="60943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Șterge textul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8125" y="5002458"/>
            <a:ext cx="60943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Începe o nouă linie de text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1995" y="1509293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*APLICAȚIE*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ă! Ce mai faci?. </a:t>
            </a:r>
            <a:endParaRPr lang="ro-R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0"/>
          <a:stretch>
            <a:fillRect/>
          </a:stretch>
        </p:blipFill>
        <p:spPr>
          <a:xfrm>
            <a:off x="5061788" y="223614"/>
            <a:ext cx="2712070" cy="3657092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2894829"/>
            <a:ext cx="3923280" cy="2942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9526" y="1481555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Aplicație-internet</a:t>
            </a:r>
            <a:endParaRPr lang="ro-R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06" y="1893325"/>
            <a:ext cx="4179530" cy="2787513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473529" y="114028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*APLICAȚIE*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fotografiem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căutăm</a:t>
            </a:r>
            <a:endParaRPr lang="ro-RO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0" y="2188656"/>
            <a:ext cx="5257800" cy="350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82" y="1129439"/>
            <a:ext cx="3934698" cy="2210374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2796802" y="706070"/>
            <a:ext cx="874273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 suplimentare despre mediul on-line</a:t>
            </a:r>
            <a:endParaRPr lang="ro-R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53" y="3942398"/>
            <a:ext cx="3610947" cy="2031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15" y="1931477"/>
            <a:ext cx="623452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Navigarea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interpretarea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datelor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Interacțiunea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tehnologiile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endParaRPr lang="ro-RO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Angajarea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cetățenie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ajutorul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tehnologiilor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Gestionarea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identității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o-RO" dirty="0"/>
          </a:p>
        </p:txBody>
      </p:sp>
      <p:sp>
        <p:nvSpPr>
          <p:cNvPr id="8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401264" y="1027906"/>
            <a:ext cx="7147399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o-RO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o-RO" sz="1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APLICAȚIE*- pozele de pe internet</a:t>
            </a:r>
            <a:endParaRPr lang="ro-RO" sz="16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2"/>
          <a:stretch>
            <a:fillRect/>
          </a:stretch>
        </p:blipFill>
        <p:spPr>
          <a:xfrm>
            <a:off x="4179726" y="888591"/>
            <a:ext cx="3086100" cy="480526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1287672" y="260171"/>
            <a:ext cx="7147399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o-RO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–fără secrete</a:t>
            </a:r>
            <a:endParaRPr lang="ro-RO" sz="2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/>
          <a:stretch>
            <a:fillRect/>
          </a:stretch>
        </p:blipFill>
        <p:spPr>
          <a:xfrm>
            <a:off x="298192" y="1675642"/>
            <a:ext cx="2267728" cy="4257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>
            <a:fillRect/>
          </a:stretch>
        </p:blipFill>
        <p:spPr>
          <a:xfrm>
            <a:off x="6204321" y="1419498"/>
            <a:ext cx="2230750" cy="4693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27" y="3323618"/>
            <a:ext cx="3321373" cy="186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1287672" y="260171"/>
            <a:ext cx="7147399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o-RO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INTERNETUL PENTRU TOȚI!</a:t>
            </a:r>
            <a:endParaRPr lang="ro-RO" sz="2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/>
          <a:stretch>
            <a:fillRect/>
          </a:stretch>
        </p:blipFill>
        <p:spPr>
          <a:xfrm>
            <a:off x="466708" y="2021661"/>
            <a:ext cx="1994722" cy="425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/>
          <a:stretch>
            <a:fillRect/>
          </a:stretch>
        </p:blipFill>
        <p:spPr>
          <a:xfrm>
            <a:off x="3161441" y="1942391"/>
            <a:ext cx="1994723" cy="4264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>
            <a:fillRect/>
          </a:stretch>
        </p:blipFill>
        <p:spPr>
          <a:xfrm>
            <a:off x="8255109" y="1942391"/>
            <a:ext cx="2059321" cy="4332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 b="3794"/>
          <a:stretch>
            <a:fillRect/>
          </a:stretch>
        </p:blipFill>
        <p:spPr>
          <a:xfrm>
            <a:off x="5524581" y="1836809"/>
            <a:ext cx="2128022" cy="437013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0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0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0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0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en-US" sz="1000" b="1" spc="-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0960" y="6381750"/>
            <a:ext cx="656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4687</Words>
  <Application>WPS Presentation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Seniori în era digitală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Seniori în era digitală</dc:title>
  <dc:creator>Villager Romania</dc:creator>
  <cp:lastModifiedBy>Cristina</cp:lastModifiedBy>
  <cp:revision>3</cp:revision>
  <dcterms:created xsi:type="dcterms:W3CDTF">2022-10-24T20:47:00Z</dcterms:created>
  <dcterms:modified xsi:type="dcterms:W3CDTF">2022-11-21T07:44:56Z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5B7D1A8A48674F96B4825FB927605B64</vt:lpwstr>
  </property>
  <property fmtid="{D5CDD505-2E9C-101B-9397-08002B2CF9AE}" pid="3" name="KSOProductBuildVer">
    <vt:lpwstr>1033-11.2.0.11380</vt:lpwstr>
  </property>
</Properties>
</file>