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3" name="Google Shape;1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" name="Google Shape;15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itle and Vertical Text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Vertical Title and Text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itle and Content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Two Content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ison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1" name="Google Shape;41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nt with Caption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Picture with Caption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524000" y="81503"/>
            <a:ext cx="9144000" cy="282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/>
            <a:br>
              <a:rPr lang="en-US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br>
              <a:rPr lang="en-US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</a:br>
            <a:r>
              <a:rPr lang="el-GR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Ηλικιωμένοι στην ψηφιακή εποχή
</a:t>
            </a:r>
            <a:endParaRPr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1524001" y="2607013"/>
            <a:ext cx="9604442" cy="3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spcBef>
                <a:spcPts val="0"/>
              </a:spcBef>
              <a:buSzPts val="4400"/>
            </a:pPr>
            <a:r>
              <a:rPr lang="en-US" sz="44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</a:t>
            </a:r>
            <a:r>
              <a:rPr lang="el-GR" sz="26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ΥΛΙΚΌ ΜΑΘΗΜΆΤΩΝ-</a:t>
            </a: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228600" lvl="0" indent="0">
              <a:lnSpc>
                <a:spcPct val="150000"/>
              </a:lnSpc>
              <a:buSzPts val="2600"/>
            </a:pPr>
            <a:r>
              <a:rPr lang="el-GR" sz="26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Μάθημα</a:t>
            </a:r>
            <a:r>
              <a:rPr lang="en-US" sz="2600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:</a:t>
            </a:r>
            <a:endParaRPr sz="26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>
              <a:lnSpc>
                <a:spcPct val="107000"/>
              </a:lnSpc>
              <a:buSzPts val="1100"/>
            </a:pPr>
            <a:r>
              <a:rPr lang="el-GR" sz="1800" b="1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Εξοικείωση με το διαδικτυακό περιβάλλον και συγκεκριμένα βοηθητικά προγράμματα
(έρευνα, επικοινωνία, εμπόριο, διοίκηση και τρόπος ζωής</a:t>
            </a:r>
            <a:r>
              <a:rPr lang="en-US" sz="1800" b="1" dirty="0"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)</a:t>
            </a:r>
            <a:endParaRPr sz="1800"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marL="0" lvl="0" indent="0" algn="ctr" rtl="0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8974565" y="6130166"/>
            <a:ext cx="299780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Erasmus+ Programme – Strategic Partnership</a:t>
            </a:r>
            <a:endParaRPr sz="12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: </a:t>
            </a:r>
            <a:r>
              <a:rPr lang="en-US" sz="12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2021-2-RO01-KA210-ADU-000048477</a:t>
            </a:r>
            <a:endParaRPr sz="12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Title: “Senior in digital era”</a:t>
            </a:r>
            <a:endParaRPr sz="12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" name="Google Shape;86;p1"/>
          <p:cNvSpPr txBox="1"/>
          <p:nvPr/>
        </p:nvSpPr>
        <p:spPr>
          <a:xfrm>
            <a:off x="121285" y="6177915"/>
            <a:ext cx="6203315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000" b="0" i="0" u="none" strike="noStrike" cap="none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lang="en-US" sz="10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 dirty="0"/>
              <a:t>            </a:t>
            </a:r>
            <a:endParaRPr dirty="0"/>
          </a:p>
        </p:txBody>
      </p:sp>
      <p:sp>
        <p:nvSpPr>
          <p:cNvPr id="192" name="Google Shape;192;p10"/>
          <p:cNvSpPr txBox="1">
            <a:spLocks noGrp="1"/>
          </p:cNvSpPr>
          <p:nvPr>
            <p:ph type="body" idx="1"/>
          </p:nvPr>
        </p:nvSpPr>
        <p:spPr>
          <a:xfrm>
            <a:off x="166992" y="11641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 lang="en-US"/>
          </a:p>
        </p:txBody>
      </p:sp>
      <p:pic>
        <p:nvPicPr>
          <p:cNvPr id="193" name="Google Shape;193;p10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21902" y="2328998"/>
            <a:ext cx="4693299" cy="36121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4" name="Google Shape;194;p10"/>
          <p:cNvSpPr txBox="1"/>
          <p:nvPr/>
        </p:nvSpPr>
        <p:spPr>
          <a:xfrm>
            <a:off x="2621902" y="924189"/>
            <a:ext cx="512819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2000" b="1" dirty="0" err="1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Ευχαριστω</a:t>
            </a:r>
            <a:r>
              <a:rPr lang="el-GR" sz="20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για την προσοχή σας!
</a:t>
            </a:r>
            <a:endParaRPr sz="2000" b="1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5" name="Google Shape;195;p10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Erasmus+ Programme – Strategic Partnership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: </a:t>
            </a: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2021-2-RO01-KA210-ADU-000048477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Title: “Senior in digital era”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96" name="Google Shape;196;p10"/>
          <p:cNvSpPr txBox="1"/>
          <p:nvPr/>
        </p:nvSpPr>
        <p:spPr>
          <a:xfrm>
            <a:off x="60960" y="6306185"/>
            <a:ext cx="6569100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/>
              <a:t>            </a:t>
            </a:r>
            <a:endParaRPr lang="en-US"/>
          </a:p>
        </p:txBody>
      </p:sp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166992" y="11641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 </a:t>
            </a:r>
            <a:endParaRPr dirty="0"/>
          </a:p>
          <a:p>
            <a:pPr marL="514350" lvl="0" indent="-514350">
              <a:lnSpc>
                <a:spcPct val="150000"/>
              </a:lnSpc>
              <a:spcBef>
                <a:spcPts val="1800"/>
              </a:spcBef>
              <a:buSzPts val="2800"/>
              <a:buAutoNum type="arabicPeriod"/>
            </a:pPr>
            <a:r>
              <a:rPr lang="el-GR" dirty="0"/>
              <a:t>Εφαρμογή εκπαιδευτών
Εφαρμογή ηλικιωμένων </a:t>
            </a:r>
            <a:r>
              <a:rPr lang="en-US" dirty="0"/>
              <a:t>☺</a:t>
            </a:r>
            <a:endParaRPr dirty="0"/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374204" y="901413"/>
            <a:ext cx="48768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Erasmus+ Programme – Strategic Partnership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: </a:t>
            </a: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2021-2-RO01-KA210-ADU-000048477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Title: “Senior in digital era”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60960" y="6306185"/>
            <a:ext cx="6569100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/>
              <a:t>            </a:t>
            </a:r>
            <a:endParaRPr lang="en-US"/>
          </a:p>
        </p:txBody>
      </p:sp>
      <p:pic>
        <p:nvPicPr>
          <p:cNvPr id="102" name="Google Shape;102;p3" descr="A picture containing text, electronics, keyboard&#10;&#10;Description automatically generated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19082" y="3360531"/>
            <a:ext cx="2484755" cy="1838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3"/>
          <p:cNvSpPr txBox="1"/>
          <p:nvPr/>
        </p:nvSpPr>
        <p:spPr>
          <a:xfrm>
            <a:off x="466561" y="4359885"/>
            <a:ext cx="87716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SHIFT</a:t>
            </a:r>
            <a:endParaRPr sz="1800" b="1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587082" y="5688040"/>
            <a:ext cx="14114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SPACEBAR</a:t>
            </a:r>
            <a:endParaRPr sz="1800" b="1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5315493" y="4367683"/>
            <a:ext cx="15910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BACKSPACE</a:t>
            </a:r>
            <a:endParaRPr sz="1800" b="1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5976262" y="4729217"/>
            <a:ext cx="9797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ENTER</a:t>
            </a:r>
            <a:endParaRPr sz="1800" b="1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07" name="Google Shape;107;p3"/>
          <p:cNvSpPr/>
          <p:nvPr/>
        </p:nvSpPr>
        <p:spPr>
          <a:xfrm rot="10800000">
            <a:off x="1254218" y="4477121"/>
            <a:ext cx="963688" cy="134860"/>
          </a:xfrm>
          <a:prstGeom prst="notch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8" name="Google Shape;108;p3"/>
          <p:cNvSpPr/>
          <p:nvPr/>
        </p:nvSpPr>
        <p:spPr>
          <a:xfrm rot="5400000">
            <a:off x="2941313" y="5183331"/>
            <a:ext cx="840291" cy="137275"/>
          </a:xfrm>
          <a:prstGeom prst="notch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09" name="Google Shape;109;p3"/>
          <p:cNvSpPr/>
          <p:nvPr/>
        </p:nvSpPr>
        <p:spPr>
          <a:xfrm>
            <a:off x="4449821" y="4817229"/>
            <a:ext cx="1544140" cy="189655"/>
          </a:xfrm>
          <a:prstGeom prst="notch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4470131" y="4467145"/>
            <a:ext cx="845362" cy="189655"/>
          </a:xfrm>
          <a:prstGeom prst="notched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59930" y="4737015"/>
            <a:ext cx="1813200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18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Σας δίνει κεφαλαία έως πεζά γράμματα ανταλλαγής επιστολών
</a:t>
            </a: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1366513" y="5890508"/>
            <a:ext cx="8161500" cy="68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l-GR" sz="18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Προσθήκη διαστήματος μεταξύ χαρακτήρων
</a:t>
            </a:r>
            <a:endParaRPr sz="16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4520529" y="4351807"/>
            <a:ext cx="6094500" cy="68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l-GR" sz="18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Διαγραφή κειμένου
</a:t>
            </a:r>
            <a:endParaRPr sz="16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3728125" y="5002458"/>
            <a:ext cx="6094500" cy="68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lnSpc>
                <a:spcPct val="107000"/>
              </a:lnSpc>
            </a:pPr>
            <a:r>
              <a:rPr lang="el-GR" sz="18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Έναρξη νέας γραμμής κειμένου
</a:t>
            </a:r>
            <a:endParaRPr sz="16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637650" y="1509300"/>
            <a:ext cx="38967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80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*APPLICATION*-</a:t>
            </a:r>
            <a:r>
              <a:rPr lang="el-GR" sz="18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Γεια σας! Πώς είσαι?</a:t>
            </a:r>
            <a:endParaRPr sz="18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/>
          <a:srcRect t="39320"/>
          <a:stretch>
            <a:fillRect/>
          </a:stretch>
        </p:blipFill>
        <p:spPr>
          <a:xfrm>
            <a:off x="5061788" y="223614"/>
            <a:ext cx="2712070" cy="365709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Erasmus+ Programme – Strategic Partnership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: </a:t>
            </a: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2021-2-RO01-KA210-ADU-000048477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Title: “Senior in digital era”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76835" y="6304915"/>
            <a:ext cx="6569100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/>
              <a:t>            </a:t>
            </a:r>
            <a:endParaRPr lang="en-US"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66992" y="11641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 lang="en-US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2803" y="2894829"/>
            <a:ext cx="3923280" cy="294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 txBox="1"/>
          <p:nvPr/>
        </p:nvSpPr>
        <p:spPr>
          <a:xfrm>
            <a:off x="637650" y="1481550"/>
            <a:ext cx="32487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l-GR" sz="28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Διαδικτυακή εφαρμογή
</a:t>
            </a:r>
            <a:endParaRPr sz="2800" b="1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709006" y="1893325"/>
            <a:ext cx="4179530" cy="278751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Erasmus+ Programme – Strategic Partnership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: </a:t>
            </a: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2021-2-RO01-KA210-ADU-000048477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Title: “Senior in digital era”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29" name="Google Shape;129;p4"/>
          <p:cNvSpPr txBox="1"/>
          <p:nvPr/>
        </p:nvSpPr>
        <p:spPr>
          <a:xfrm>
            <a:off x="71120" y="6304915"/>
            <a:ext cx="6569100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/>
              <a:t>            </a:t>
            </a:r>
            <a:endParaRPr lang="en-US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166992" y="11641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 lang="en-US"/>
          </a:p>
        </p:txBody>
      </p:sp>
      <p:sp>
        <p:nvSpPr>
          <p:cNvPr id="136" name="Google Shape;136;p5"/>
          <p:cNvSpPr txBox="1"/>
          <p:nvPr/>
        </p:nvSpPr>
        <p:spPr>
          <a:xfrm>
            <a:off x="473529" y="1140283"/>
            <a:ext cx="6097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180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*APPLICATION*</a:t>
            </a:r>
            <a:r>
              <a:rPr lang="en-US" sz="1800" i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- </a:t>
            </a:r>
            <a:r>
              <a:rPr lang="el-GR" sz="1800" i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φωτογραφία και αναζήτηση</a:t>
            </a:r>
            <a:endParaRPr sz="1800" i="1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71670" y="2188656"/>
            <a:ext cx="5257800" cy="35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188682" y="1129439"/>
            <a:ext cx="3934698" cy="2210374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Erasmus+ Programme – Strategic Partnership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: </a:t>
            </a: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2021-2-RO01-KA210-ADU-000048477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Title: “Senior in digital era”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40" name="Google Shape;140;p5"/>
          <p:cNvSpPr txBox="1"/>
          <p:nvPr/>
        </p:nvSpPr>
        <p:spPr>
          <a:xfrm>
            <a:off x="1905" y="6320790"/>
            <a:ext cx="6569100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/>
              <a:t>            </a:t>
            </a:r>
            <a:endParaRPr lang="en-US"/>
          </a:p>
        </p:txBody>
      </p:sp>
      <p:sp>
        <p:nvSpPr>
          <p:cNvPr id="146" name="Google Shape;146;p6"/>
          <p:cNvSpPr txBox="1">
            <a:spLocks noGrp="1"/>
          </p:cNvSpPr>
          <p:nvPr>
            <p:ph type="body" idx="1"/>
          </p:nvPr>
        </p:nvSpPr>
        <p:spPr>
          <a:xfrm>
            <a:off x="166992" y="11641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 lang="en-US"/>
          </a:p>
        </p:txBody>
      </p:sp>
      <p:sp>
        <p:nvSpPr>
          <p:cNvPr id="147" name="Google Shape;147;p6"/>
          <p:cNvSpPr txBox="1"/>
          <p:nvPr/>
        </p:nvSpPr>
        <p:spPr>
          <a:xfrm>
            <a:off x="2796802" y="706070"/>
            <a:ext cx="87426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l-GR" sz="18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Περισσότερες πληροφορίες σχετικά με το διαδικτυακό περιβάλλον
</a:t>
            </a:r>
            <a:endParaRPr sz="1800" b="1" dirty="0">
              <a:solidFill>
                <a:srgbClr val="C00000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pic>
        <p:nvPicPr>
          <p:cNvPr id="148" name="Google Shape;148;p6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485053" y="3942398"/>
            <a:ext cx="3610947" cy="203115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6"/>
          <p:cNvSpPr txBox="1"/>
          <p:nvPr/>
        </p:nvSpPr>
        <p:spPr>
          <a:xfrm>
            <a:off x="413915" y="1931477"/>
            <a:ext cx="62346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lvl="0" indent="-285750">
              <a:buClr>
                <a:schemeClr val="dk1"/>
              </a:buClr>
              <a:buSzPts val="2000"/>
              <a:buFont typeface="Times New Roman" panose="02020603050405020304"/>
              <a:buChar char="-"/>
            </a:pPr>
            <a:r>
              <a:rPr lang="el-GR" sz="2000" b="1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Σερφινγκ
Ανάλυση, ερμηνεία και κριτική αξιολόγηση δεδομένων
Αλληλεπίδραση με τις ψηφιακές τεχνολογίες
Συμμετοχή στην ιδιότητα του πολίτη με ψηφιακές τεχνολογίες
Διαχείριση ψηφιακής ταυτότητας:
</a:t>
            </a:r>
            <a:endParaRPr sz="1800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Erasmus+ Programme – Strategic Partnership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: </a:t>
            </a: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2021-2-RO01-KA210-ADU-000048477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Title: “Senior in digital era”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51" name="Google Shape;151;p6"/>
          <p:cNvSpPr txBox="1"/>
          <p:nvPr/>
        </p:nvSpPr>
        <p:spPr>
          <a:xfrm>
            <a:off x="79375" y="6306185"/>
            <a:ext cx="6569100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/>
              <a:t>            </a:t>
            </a:r>
            <a:endParaRPr lang="en-US"/>
          </a:p>
        </p:txBody>
      </p:sp>
      <p:sp>
        <p:nvSpPr>
          <p:cNvPr id="157" name="Google Shape;157;p7"/>
          <p:cNvSpPr txBox="1">
            <a:spLocks noGrp="1"/>
          </p:cNvSpPr>
          <p:nvPr>
            <p:ph type="body" idx="1"/>
          </p:nvPr>
        </p:nvSpPr>
        <p:spPr>
          <a:xfrm>
            <a:off x="166992" y="11641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 lang="en-US"/>
          </a:p>
        </p:txBody>
      </p:sp>
      <p:sp>
        <p:nvSpPr>
          <p:cNvPr id="158" name="Google Shape;158;p7"/>
          <p:cNvSpPr txBox="1"/>
          <p:nvPr/>
        </p:nvSpPr>
        <p:spPr>
          <a:xfrm>
            <a:off x="401264" y="1027906"/>
            <a:ext cx="7147500" cy="754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lvl="0">
              <a:lnSpc>
                <a:spcPct val="107000"/>
              </a:lnSpc>
              <a:spcBef>
                <a:spcPts val="800"/>
              </a:spcBef>
            </a:pPr>
            <a:r>
              <a:rPr lang="en-US" sz="1600" dirty="0">
                <a:solidFill>
                  <a:schemeClr val="dk1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*</a:t>
            </a:r>
            <a:r>
              <a:rPr lang="en-US" sz="160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APPLICATION*- </a:t>
            </a:r>
            <a:r>
              <a:rPr lang="el-GR" sz="1600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εικόνες στο διαδίκτυο</a:t>
            </a:r>
            <a:endParaRPr sz="1600" dirty="0">
              <a:solidFill>
                <a:srgbClr val="C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2"/>
          <a:srcRect t="29932"/>
          <a:stretch>
            <a:fillRect/>
          </a:stretch>
        </p:blipFill>
        <p:spPr>
          <a:xfrm>
            <a:off x="4179726" y="888591"/>
            <a:ext cx="3086100" cy="480526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Erasmus+ Programme – Strategic Partnership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: </a:t>
            </a: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2021-2-RO01-KA210-ADU-000048477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Title: “Senior in digital era”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61" name="Google Shape;161;p7"/>
          <p:cNvSpPr txBox="1"/>
          <p:nvPr/>
        </p:nvSpPr>
        <p:spPr>
          <a:xfrm>
            <a:off x="60960" y="6304915"/>
            <a:ext cx="6569100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/>
              <a:t>            </a:t>
            </a:r>
            <a:endParaRPr lang="en-US"/>
          </a:p>
        </p:txBody>
      </p:sp>
      <p:sp>
        <p:nvSpPr>
          <p:cNvPr id="167" name="Google Shape;167;p8"/>
          <p:cNvSpPr txBox="1">
            <a:spLocks noGrp="1"/>
          </p:cNvSpPr>
          <p:nvPr>
            <p:ph type="body" idx="1"/>
          </p:nvPr>
        </p:nvSpPr>
        <p:spPr>
          <a:xfrm>
            <a:off x="166992" y="11641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 lang="en-US"/>
          </a:p>
        </p:txBody>
      </p:sp>
      <p:sp>
        <p:nvSpPr>
          <p:cNvPr id="168" name="Google Shape;168;p8"/>
          <p:cNvSpPr txBox="1"/>
          <p:nvPr/>
        </p:nvSpPr>
        <p:spPr>
          <a:xfrm>
            <a:off x="1287672" y="260171"/>
            <a:ext cx="7147500" cy="820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lvl="0" algn="ctr">
              <a:lnSpc>
                <a:spcPct val="107000"/>
              </a:lnSpc>
              <a:spcBef>
                <a:spcPts val="800"/>
              </a:spcBef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SMARTPHONE –</a:t>
            </a:r>
            <a:r>
              <a:rPr lang="el-GR" sz="20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χωρίς μυστικά</a:t>
            </a:r>
            <a:endParaRPr sz="2000" b="1" dirty="0">
              <a:solidFill>
                <a:srgbClr val="C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69" name="Google Shape;169;p8"/>
          <p:cNvPicPr preferRelativeResize="0"/>
          <p:nvPr/>
        </p:nvPicPr>
        <p:blipFill rotWithShape="1">
          <a:blip r:embed="rId2"/>
          <a:srcRect t="14208"/>
          <a:stretch>
            <a:fillRect/>
          </a:stretch>
        </p:blipFill>
        <p:spPr>
          <a:xfrm>
            <a:off x="298192" y="1675642"/>
            <a:ext cx="2267728" cy="4257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8"/>
          <p:cNvPicPr preferRelativeResize="0"/>
          <p:nvPr/>
        </p:nvPicPr>
        <p:blipFill rotWithShape="1">
          <a:blip r:embed="rId3"/>
          <a:srcRect t="5324"/>
          <a:stretch>
            <a:fillRect/>
          </a:stretch>
        </p:blipFill>
        <p:spPr>
          <a:xfrm>
            <a:off x="6204321" y="1419498"/>
            <a:ext cx="2230750" cy="4693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8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774627" y="3323618"/>
            <a:ext cx="3321373" cy="186583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reflection stA="38000" endPos="28000" dist="5000" dir="5400000" sy="-100000" algn="bl" rotWithShape="0"/>
          </a:effectLst>
        </p:spPr>
      </p:pic>
      <p:sp>
        <p:nvSpPr>
          <p:cNvPr id="172" name="Google Shape;172;p8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Erasmus+ Programme – Strategic Partnership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: </a:t>
            </a: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2021-2-RO01-KA210-ADU-000048477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Title: “Senior in digital era”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60960" y="6304915"/>
            <a:ext cx="6569100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</a:pPr>
            <a:r>
              <a:rPr lang="en-US"/>
              <a:t>            </a:t>
            </a:r>
            <a:endParaRPr lang="en-US"/>
          </a:p>
        </p:txBody>
      </p:sp>
      <p:sp>
        <p:nvSpPr>
          <p:cNvPr id="179" name="Google Shape;179;p9"/>
          <p:cNvSpPr txBox="1">
            <a:spLocks noGrp="1"/>
          </p:cNvSpPr>
          <p:nvPr>
            <p:ph type="body" idx="1"/>
          </p:nvPr>
        </p:nvSpPr>
        <p:spPr>
          <a:xfrm>
            <a:off x="166992" y="1164144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 lang="en-US"/>
          </a:p>
        </p:txBody>
      </p:sp>
      <p:sp>
        <p:nvSpPr>
          <p:cNvPr id="180" name="Google Shape;180;p9"/>
          <p:cNvSpPr txBox="1"/>
          <p:nvPr/>
        </p:nvSpPr>
        <p:spPr>
          <a:xfrm>
            <a:off x="1287672" y="260171"/>
            <a:ext cx="7147500" cy="1252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  <a:p>
            <a:pPr lvl="0" algn="ctr">
              <a:lnSpc>
                <a:spcPct val="107000"/>
              </a:lnSpc>
              <a:spcBef>
                <a:spcPts val="800"/>
              </a:spcBef>
            </a:pPr>
            <a:r>
              <a:rPr lang="el-GR" sz="2000" b="1" dirty="0">
                <a:solidFill>
                  <a:srgbClr val="C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Διαδίκτυο Για Όλους!
</a:t>
            </a:r>
            <a:endParaRPr sz="2000" b="1" dirty="0">
              <a:solidFill>
                <a:srgbClr val="C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181" name="Google Shape;181;p9"/>
          <p:cNvPicPr preferRelativeResize="0"/>
          <p:nvPr/>
        </p:nvPicPr>
        <p:blipFill rotWithShape="1">
          <a:blip r:embed="rId2"/>
          <a:srcRect t="3974"/>
          <a:stretch>
            <a:fillRect/>
          </a:stretch>
        </p:blipFill>
        <p:spPr>
          <a:xfrm>
            <a:off x="466708" y="2021661"/>
            <a:ext cx="1994722" cy="42565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2" name="Google Shape;182;p9"/>
          <p:cNvPicPr preferRelativeResize="0"/>
          <p:nvPr/>
        </p:nvPicPr>
        <p:blipFill rotWithShape="1">
          <a:blip r:embed="rId3"/>
          <a:srcRect t="3794"/>
          <a:stretch>
            <a:fillRect/>
          </a:stretch>
        </p:blipFill>
        <p:spPr>
          <a:xfrm>
            <a:off x="3161441" y="1942391"/>
            <a:ext cx="1994723" cy="4264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4"/>
          <a:srcRect t="5324"/>
          <a:stretch>
            <a:fillRect/>
          </a:stretch>
        </p:blipFill>
        <p:spPr>
          <a:xfrm>
            <a:off x="8255109" y="1942391"/>
            <a:ext cx="2059321" cy="433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5"/>
          <a:srcRect t="3794" b="3794"/>
          <a:stretch>
            <a:fillRect/>
          </a:stretch>
        </p:blipFill>
        <p:spPr>
          <a:xfrm>
            <a:off x="5524581" y="1836809"/>
            <a:ext cx="2128022" cy="437013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9"/>
          <p:cNvSpPr txBox="1"/>
          <p:nvPr/>
        </p:nvSpPr>
        <p:spPr>
          <a:xfrm>
            <a:off x="6097905" y="6304915"/>
            <a:ext cx="6094095" cy="55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Erasmus+ Programme – Strategic Partnership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: </a:t>
            </a: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2021-2-RO01-KA210-ADU-000048477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Project Title: “Senior in digital era”</a:t>
            </a:r>
            <a:endParaRPr sz="1000" b="1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186" name="Google Shape;186;p9"/>
          <p:cNvSpPr txBox="1"/>
          <p:nvPr/>
        </p:nvSpPr>
        <p:spPr>
          <a:xfrm>
            <a:off x="91440" y="6300470"/>
            <a:ext cx="6569100" cy="551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en-US" sz="100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Υλικό που παράγεται με την οικονομική υποστήριξη της Ευρωπαϊκής Ένωσης. Το περιεχόμενο αυτού του υλικού είναι αποκλειστική ευθύνη των συγγραφέων και ο Εθνικός Οργανισμός και η Ευρωπαϊκή Επιτροπή δεν είναι υπεύθυνη για τον τρόπο με τον οποίο θα χρησιμοποιηθεί το περιεχόμενο αυτών των πληροφοριών.</a:t>
            </a:r>
            <a:endParaRPr sz="1000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5158</Words>
  <Application>WPS Presentation</Application>
  <PresentationFormat>Widescreen</PresentationFormat>
  <Paragraphs>136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9" baseType="lpstr">
      <vt:lpstr>Arial</vt:lpstr>
      <vt:lpstr>SimSun</vt:lpstr>
      <vt:lpstr>Wingdings</vt:lpstr>
      <vt:lpstr>Arial</vt:lpstr>
      <vt:lpstr>Calibri</vt:lpstr>
      <vt:lpstr>Times New Roman</vt:lpstr>
      <vt:lpstr>Microsoft YaHei</vt:lpstr>
      <vt:lpstr>Arial Unicode MS</vt:lpstr>
      <vt:lpstr>Office Theme</vt:lpstr>
      <vt:lpstr>   Ηλικιωμένοι στην ψηφιακή εποχή
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Ηλικιωμένοι στην ψηφιακή εποχή
</dc:title>
  <dc:creator>Villager Romania</dc:creator>
  <cp:lastModifiedBy>Cristina</cp:lastModifiedBy>
  <cp:revision>2</cp:revision>
  <dcterms:created xsi:type="dcterms:W3CDTF">2022-10-24T20:47:00Z</dcterms:created>
  <dcterms:modified xsi:type="dcterms:W3CDTF">2023-02-14T07:31:45Z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5B7D1A8A48674F96B4825FB927605B64</vt:lpwstr>
  </property>
  <property fmtid="{D5CDD505-2E9C-101B-9397-08002B2CF9AE}" pid="3" name="KSOProductBuildVer">
    <vt:lpwstr>1033-11.2.0.11440</vt:lpwstr>
  </property>
</Properties>
</file>